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78" r:id="rId2"/>
    <p:sldId id="268" r:id="rId3"/>
    <p:sldId id="277" r:id="rId4"/>
    <p:sldId id="285" r:id="rId5"/>
    <p:sldId id="288" r:id="rId6"/>
    <p:sldId id="259" r:id="rId7"/>
    <p:sldId id="280" r:id="rId8"/>
    <p:sldId id="260" r:id="rId9"/>
    <p:sldId id="282" r:id="rId10"/>
    <p:sldId id="258" r:id="rId11"/>
    <p:sldId id="257" r:id="rId12"/>
    <p:sldId id="291" r:id="rId13"/>
    <p:sldId id="289" r:id="rId14"/>
    <p:sldId id="292" r:id="rId15"/>
    <p:sldId id="281" r:id="rId16"/>
    <p:sldId id="265" r:id="rId17"/>
    <p:sldId id="269" r:id="rId18"/>
    <p:sldId id="290" r:id="rId19"/>
    <p:sldId id="284" r:id="rId20"/>
    <p:sldId id="293" r:id="rId21"/>
    <p:sldId id="273" r:id="rId22"/>
    <p:sldId id="274" r:id="rId23"/>
    <p:sldId id="276" r:id="rId24"/>
    <p:sldId id="267" r:id="rId25"/>
    <p:sldId id="275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285"/>
          </p14:sldIdLst>
        </p14:section>
        <p14:section name="Terminology" id="{6F7A7B6D-14D9-4A38-9551-9FDC7EEC6F33}">
          <p14:sldIdLst>
            <p14:sldId id="288"/>
            <p14:sldId id="259"/>
            <p14:sldId id="280"/>
            <p14:sldId id="260"/>
            <p14:sldId id="282"/>
            <p14:sldId id="258"/>
            <p14:sldId id="257"/>
            <p14:sldId id="291"/>
          </p14:sldIdLst>
        </p14:section>
        <p14:section name="Demo" id="{EF8429FD-DFA3-40BF-964D-386C8B22055A}">
          <p14:sldIdLst>
            <p14:sldId id="289"/>
            <p14:sldId id="292"/>
            <p14:sldId id="281"/>
            <p14:sldId id="265"/>
            <p14:sldId id="269"/>
          </p14:sldIdLst>
        </p14:section>
        <p14:section name="Q &amp; A" id="{EC3F6F94-2D82-4EB0-B8B3-D1EDFDD37945}">
          <p14:sldIdLst>
            <p14:sldId id="290"/>
            <p14:sldId id="284"/>
            <p14:sldId id="293"/>
            <p14:sldId id="273"/>
            <p14:sldId id="274"/>
            <p14:sldId id="276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5" autoAdjust="0"/>
    <p:restoredTop sz="60253" autoAdjust="0"/>
  </p:normalViewPr>
  <p:slideViewPr>
    <p:cSldViewPr snapToGrid="0">
      <p:cViewPr varScale="1">
        <p:scale>
          <a:sx n="156" d="100"/>
          <a:sy n="156" d="100"/>
        </p:scale>
        <p:origin x="3858" y="1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6212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6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638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set the baseline</a:t>
            </a:r>
            <a:r>
              <a:rPr lang="en-US" baseline="0" dirty="0"/>
              <a:t> with the terminologies. Let’s dive into code.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371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async</a:t>
            </a:r>
            <a:r>
              <a:rPr lang="en-US" dirty="0"/>
              <a:t>/await</a:t>
            </a:r>
            <a:r>
              <a:rPr lang="en-US" baseline="0" dirty="0"/>
              <a:t> keywords are here to reduce the nesting of continuations, also called </a:t>
            </a:r>
            <a:r>
              <a:rPr lang="en-US" baseline="0" dirty="0" err="1"/>
              <a:t>christmas</a:t>
            </a:r>
            <a:r>
              <a:rPr lang="en-US" baseline="0" dirty="0"/>
              <a:t> tree programming, and therefore simplify code drastically.</a:t>
            </a:r>
            <a:endParaRPr lang="en-US" dirty="0"/>
          </a:p>
          <a:p>
            <a:r>
              <a:rPr lang="en-US" dirty="0" err="1"/>
              <a:t>Asyn</a:t>
            </a:r>
            <a:r>
              <a:rPr lang="en-US" dirty="0"/>
              <a:t>/wait is Syntactic sugar augmented</a:t>
            </a:r>
            <a:r>
              <a:rPr lang="en-US" baseline="0" dirty="0"/>
              <a:t> with compiler magic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629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instead of</a:t>
            </a:r>
            <a:r>
              <a:rPr lang="en-US" baseline="0" dirty="0"/>
              <a:t> we can write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1012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9520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in threads. For</a:t>
            </a:r>
            <a:r>
              <a:rPr lang="en-US" baseline="0" dirty="0"/>
              <a:t> most applications threads are no longer relevant. Think in Tasks. Rest assured the TPL runtime is heavily optimized for most production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1345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does</a:t>
            </a:r>
            <a:r>
              <a:rPr lang="en-US" baseline="0" dirty="0"/>
              <a:t> this relate to the yet to be release </a:t>
            </a:r>
            <a:r>
              <a:rPr lang="en-US" baseline="0" dirty="0" err="1"/>
              <a:t>NServiceBus</a:t>
            </a:r>
            <a:r>
              <a:rPr lang="en-US" baseline="0" dirty="0"/>
              <a:t> Version 6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109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webinar we</a:t>
            </a:r>
            <a:r>
              <a:rPr lang="en-US" baseline="0" dirty="0"/>
              <a:t> will dive deeper and write a message pump for a service bus which combines </a:t>
            </a:r>
            <a:r>
              <a:rPr lang="en-US" baseline="0" dirty="0" err="1"/>
              <a:t>async</a:t>
            </a:r>
            <a:r>
              <a:rPr lang="en-US" baseline="0" dirty="0"/>
              <a:t>/await with TPL</a:t>
            </a:r>
          </a:p>
          <a:p>
            <a:r>
              <a:rPr lang="en-US" baseline="0" dirty="0"/>
              <a:t>We’ll learn where TPL contains unpleasant surprises and how we can work around those</a:t>
            </a:r>
          </a:p>
          <a:p>
            <a:r>
              <a:rPr lang="en-US" baseline="0" dirty="0"/>
              <a:t>Join again, invite your friends and learn to apply more than just the basics of </a:t>
            </a:r>
            <a:r>
              <a:rPr lang="en-US" baseline="0" dirty="0" err="1"/>
              <a:t>async</a:t>
            </a:r>
            <a:r>
              <a:rPr lang="en-US" baseline="0" dirty="0"/>
              <a:t>/await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4066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Reduces christmas tree programming to code</a:t>
            </a:r>
            <a:r>
              <a:rPr lang="de-CH" baseline="0" dirty="0"/>
              <a:t> which looks much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919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150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57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117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26.02.2016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3435" y="2411332"/>
            <a:ext cx="96888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best-practices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26116" y="4273380"/>
            <a:ext cx="27061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webinar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40376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7193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18473899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679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 err="1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/await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simplicity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1487" y="867250"/>
            <a:ext cx="910892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function1(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function2(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function3(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function4(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function5(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  </a:t>
            </a:r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// do something useful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500" dirty="0"/>
          </a:p>
        </p:txBody>
      </p:sp>
    </p:spTree>
    <p:extLst>
      <p:ext uri="{BB962C8B-B14F-4D97-AF65-F5344CB8AC3E}">
        <p14:creationId xmlns:p14="http://schemas.microsoft.com/office/powerpoint/2010/main" val="197991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532" y="1536174"/>
            <a:ext cx="110049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cleanLaundry.ContinueWith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(t =&gt; { 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98674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8477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10840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007693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52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03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NSB v6</a:t>
            </a:r>
            <a:endParaRPr lang="de-CH" dirty="0"/>
          </a:p>
        </p:txBody>
      </p:sp>
      <p:sp>
        <p:nvSpPr>
          <p:cNvPr id="3" name="Rectangle 2"/>
          <p:cNvSpPr/>
          <p:nvPr/>
        </p:nvSpPr>
        <p:spPr>
          <a:xfrm>
            <a:off x="6485270" y="1671407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Will be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Applies the shown best-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practies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like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 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consequently, checked with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Roslyn analyzer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91691" y="5318610"/>
            <a:ext cx="4725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particular.net/blog/async-await-its-time</a:t>
            </a:r>
          </a:p>
        </p:txBody>
      </p:sp>
    </p:spTree>
    <p:extLst>
      <p:ext uri="{BB962C8B-B14F-4D97-AF65-F5344CB8AC3E}">
        <p14:creationId xmlns:p14="http://schemas.microsoft.com/office/powerpoint/2010/main" val="3027941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916" y="1798413"/>
            <a:ext cx="5652417" cy="42682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Next</a:t>
            </a:r>
            <a:endParaRPr lang="de-CH" dirty="0"/>
          </a:p>
        </p:txBody>
      </p:sp>
      <p:sp>
        <p:nvSpPr>
          <p:cNvPr id="5" name="Rectangle 4"/>
          <p:cNvSpPr/>
          <p:nvPr/>
        </p:nvSpPr>
        <p:spPr>
          <a:xfrm>
            <a:off x="2273365" y="735559"/>
            <a:ext cx="82605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particular.net/</a:t>
            </a:r>
            <a:r>
              <a:rPr lang="de-CH" sz="4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async-await-webinar-series</a:t>
            </a:r>
          </a:p>
        </p:txBody>
      </p:sp>
    </p:spTree>
    <p:extLst>
      <p:ext uri="{BB962C8B-B14F-4D97-AF65-F5344CB8AC3E}">
        <p14:creationId xmlns:p14="http://schemas.microsoft.com/office/powerpoint/2010/main" val="330955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1006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github.com/danielmarbach/</a:t>
            </a:r>
            <a:r>
              <a:rPr lang="en-US" sz="54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02-25-2016-AsyncWebinar</a:t>
            </a:r>
            <a:endParaRPr lang="de-CH" sz="4000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844715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78305412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4149830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6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70982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98426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1076</Words>
  <Application>Microsoft Office PowerPoint</Application>
  <PresentationFormat>Widescreen</PresentationFormat>
  <Paragraphs>199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danielmarbach</cp:lastModifiedBy>
  <cp:revision>74</cp:revision>
  <dcterms:created xsi:type="dcterms:W3CDTF">2016-02-22T14:00:45Z</dcterms:created>
  <dcterms:modified xsi:type="dcterms:W3CDTF">2016-02-26T07:43:02Z</dcterms:modified>
</cp:coreProperties>
</file>